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76" r:id="rId2"/>
    <p:sldId id="283" r:id="rId3"/>
    <p:sldId id="257" r:id="rId4"/>
    <p:sldId id="289" r:id="rId5"/>
    <p:sldId id="275" r:id="rId6"/>
    <p:sldId id="298" r:id="rId7"/>
    <p:sldId id="263" r:id="rId8"/>
    <p:sldId id="264" r:id="rId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登录" id="{F0A5051B-AF12-3443-B6B1-A853DE78B2EF}">
          <p14:sldIdLst/>
        </p14:section>
        <p14:section name="退出" id="{378DD01F-37AB-FC4D-93BC-C0D4476EA8A0}">
          <p14:sldIdLst/>
        </p14:section>
        <p14:section name="几个按钮" id="{A9B00F3E-AF73-0142-9A38-DBF018255032}">
          <p14:sldIdLst>
            <p14:sldId id="276"/>
          </p14:sldIdLst>
        </p14:section>
        <p14:section name="精确查询" id="{B5AD381B-3E67-734A-9A49-41F069C2262E}">
          <p14:sldIdLst/>
        </p14:section>
        <p14:section name="订单号查询" id="{9D47ECD5-DA17-1C4E-A9D5-ED425609C99F}">
          <p14:sldIdLst>
            <p14:sldId id="283"/>
            <p14:sldId id="257"/>
            <p14:sldId id="289"/>
          </p14:sldIdLst>
        </p14:section>
        <p14:section name="柜号查询" id="{663F3EC9-04D4-4349-BBB9-A40667A0F98F}">
          <p14:sldIdLst>
            <p14:sldId id="275"/>
            <p14:sldId id="298"/>
          </p14:sldIdLst>
        </p14:section>
        <p14:section name="空白-未输任何号" id="{3AF55B2E-AEAC-644E-B9FD-2858C0D5831E}">
          <p14:sldIdLst/>
        </p14:section>
        <p14:section name="预约提柜-白" id="{19E2328D-E54F-7944-8BDB-FEC06EDCBBFF}">
          <p14:sldIdLst>
            <p14:sldId id="263"/>
            <p14:sldId id="264"/>
          </p14:sldIdLst>
        </p14:section>
        <p14:section name="派送排线" id="{27A50B7F-8945-FD4C-8CDF-6DAD4502EAA4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76767"/>
    <a:srgbClr val="F07F1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80"/>
    <p:restoredTop sz="82623"/>
  </p:normalViewPr>
  <p:slideViewPr>
    <p:cSldViewPr snapToGrid="0" snapToObjects="1" showGuides="1">
      <p:cViewPr varScale="1">
        <p:scale>
          <a:sx n="102" d="100"/>
          <a:sy n="102" d="100"/>
        </p:scale>
        <p:origin x="1400" y="1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01BD26-8000-E143-BD0D-3048237E37AD}" type="datetimeFigureOut">
              <a:rPr kumimoji="1" lang="zh-CN" altLang="en-US" smtClean="0"/>
              <a:t>2022/5/11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6715F9-90ED-D146-A2E5-D620AD29C9F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551495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目前的几个按钮都没有上下线，只有左右线，是因为？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6715F9-90ED-D146-A2E5-D620AD29C9F1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101700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整体布局如上调整</a:t>
            </a:r>
            <a:r>
              <a:rPr kumimoji="1" lang="en-US" altLang="zh-CN" dirty="0"/>
              <a:t>:</a:t>
            </a:r>
          </a:p>
          <a:p>
            <a:r>
              <a:rPr kumimoji="1" lang="en-US" altLang="zh-CN" dirty="0"/>
              <a:t>①</a:t>
            </a:r>
            <a:r>
              <a:rPr kumimoji="1" lang="zh-CN" altLang="en-US" dirty="0"/>
              <a:t>输入查询号</a:t>
            </a:r>
            <a:r>
              <a:rPr kumimoji="1" lang="en-US" altLang="zh-CN" dirty="0"/>
              <a:t>grid</a:t>
            </a:r>
            <a:r>
              <a:rPr kumimoji="1" lang="zh-CN" altLang="en-US" dirty="0"/>
              <a:t>位置移动，与右侧两</a:t>
            </a:r>
            <a:r>
              <a:rPr kumimoji="1" lang="en-US" altLang="zh-CN" dirty="0"/>
              <a:t>grid</a:t>
            </a:r>
            <a:r>
              <a:rPr kumimoji="1" lang="zh-CN" altLang="en-US" dirty="0"/>
              <a:t> 顶部对齐，底部对齐</a:t>
            </a:r>
            <a:endParaRPr kumimoji="1" lang="en-US" altLang="zh-CN" dirty="0"/>
          </a:p>
          <a:p>
            <a:r>
              <a:rPr kumimoji="1" lang="en-US" altLang="zh-CN" dirty="0"/>
              <a:t>②</a:t>
            </a:r>
            <a:r>
              <a:rPr kumimoji="1" lang="zh-CN" altLang="en-US" dirty="0"/>
              <a:t>重置查询号位置移动，形式调整</a:t>
            </a:r>
            <a:endParaRPr kumimoji="1" lang="en-US" altLang="zh-CN" dirty="0"/>
          </a:p>
          <a:p>
            <a:r>
              <a:rPr kumimoji="1" lang="en-US" altLang="zh-CN" dirty="0"/>
              <a:t>③</a:t>
            </a:r>
            <a:r>
              <a:rPr kumimoji="1" lang="zh-CN" altLang="en-US" dirty="0"/>
              <a:t>根据三个</a:t>
            </a:r>
            <a:r>
              <a:rPr kumimoji="1" lang="en-US" altLang="zh-CN" dirty="0"/>
              <a:t>grid</a:t>
            </a:r>
            <a:r>
              <a:rPr kumimoji="1" lang="zh-CN" altLang="en-US" dirty="0"/>
              <a:t>整体宽度，三个</a:t>
            </a:r>
            <a:r>
              <a:rPr kumimoji="1" lang="en-US" altLang="zh-CN" dirty="0"/>
              <a:t>grid</a:t>
            </a:r>
            <a:r>
              <a:rPr kumimoji="1" lang="zh-CN" altLang="en-US" dirty="0"/>
              <a:t>之间的间距能否略拉开？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6715F9-90ED-D146-A2E5-D620AD29C9F1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299990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  <a:p>
            <a:r>
              <a:rPr kumimoji="1" lang="zh-CN" altLang="en-US" dirty="0"/>
              <a:t>现默认页面问题：</a:t>
            </a:r>
            <a:endParaRPr kumimoji="1" lang="en-US" altLang="zh-CN" dirty="0"/>
          </a:p>
          <a:p>
            <a:r>
              <a:rPr kumimoji="1" lang="en-US" altLang="zh-CN" dirty="0"/>
              <a:t>①</a:t>
            </a:r>
            <a:r>
              <a:rPr kumimoji="1" lang="zh-CN" altLang="en-US" dirty="0"/>
              <a:t>详情</a:t>
            </a:r>
            <a:r>
              <a:rPr kumimoji="1" lang="en-US" altLang="zh-CN" dirty="0"/>
              <a:t>grid</a:t>
            </a:r>
            <a:r>
              <a:rPr kumimoji="1" lang="zh-CN" altLang="en-US" dirty="0"/>
              <a:t>第一列默认宽度过宽，调整参照下页（客户参考号前后缩进字符数相等）</a:t>
            </a:r>
            <a:endParaRPr kumimoji="1" lang="en-US" altLang="zh-CN" dirty="0"/>
          </a:p>
          <a:p>
            <a:r>
              <a:rPr kumimoji="1" lang="en-US" altLang="zh-CN" dirty="0"/>
              <a:t>②</a:t>
            </a:r>
            <a:r>
              <a:rPr kumimoji="1" lang="zh-CN" altLang="en-US" dirty="0"/>
              <a:t>时间轴创建时间列默认宽度略窄，前后各留</a:t>
            </a:r>
            <a:r>
              <a:rPr kumimoji="1" lang="en-US" altLang="zh-CN" dirty="0"/>
              <a:t>1</a:t>
            </a:r>
            <a:r>
              <a:rPr kumimoji="1" lang="zh-CN" altLang="en-US" dirty="0"/>
              <a:t>个字符的距离，参考下页</a:t>
            </a:r>
            <a:endParaRPr kumimoji="1" lang="en-US" altLang="zh-CN" dirty="0"/>
          </a:p>
          <a:p>
            <a:r>
              <a:rPr kumimoji="1" lang="en-US" altLang="zh-CN" dirty="0"/>
              <a:t>③</a:t>
            </a:r>
            <a:r>
              <a:rPr kumimoji="1" lang="zh-CN" altLang="en-US" dirty="0"/>
              <a:t>状态列默认宽度太宽，单元格前缩进过多，具体调整参考下页，前缩进</a:t>
            </a:r>
            <a:r>
              <a:rPr kumimoji="1" lang="en-US" altLang="zh-CN" dirty="0"/>
              <a:t>6</a:t>
            </a:r>
            <a:r>
              <a:rPr kumimoji="1" lang="zh-CN" altLang="en-US" dirty="0"/>
              <a:t>个字符（字符数为预估），后空</a:t>
            </a:r>
            <a:r>
              <a:rPr kumimoji="1" lang="en-US" altLang="zh-CN" dirty="0"/>
              <a:t>/</a:t>
            </a:r>
            <a:r>
              <a:rPr kumimoji="1" lang="zh-CN" altLang="en-US" dirty="0"/>
              <a:t>缩进</a:t>
            </a:r>
            <a:r>
              <a:rPr kumimoji="1" lang="en-US" altLang="zh-CN" dirty="0"/>
              <a:t>2</a:t>
            </a:r>
            <a:r>
              <a:rPr kumimoji="1" lang="zh-CN" altLang="en-US" dirty="0"/>
              <a:t>个字符</a:t>
            </a:r>
            <a:endParaRPr kumimoji="1" lang="en-US" altLang="zh-CN" dirty="0"/>
          </a:p>
          <a:p>
            <a:r>
              <a:rPr kumimoji="1" lang="en-US" altLang="zh-CN" dirty="0"/>
              <a:t>④</a:t>
            </a:r>
            <a:r>
              <a:rPr kumimoji="1" lang="zh-CN" altLang="en-US" dirty="0"/>
              <a:t>多一列？是后期会与位置合并生成中国</a:t>
            </a:r>
            <a:r>
              <a:rPr kumimoji="1" lang="en-US" altLang="zh-CN" dirty="0"/>
              <a:t>·</a:t>
            </a:r>
            <a:r>
              <a:rPr kumimoji="1" lang="zh-CN" altLang="en-US" dirty="0"/>
              <a:t>上海？</a:t>
            </a:r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6715F9-90ED-D146-A2E5-D620AD29C9F1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354354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本页为上页参考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6715F9-90ED-D146-A2E5-D620AD29C9F1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756922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整体布局调整同订单查询页布局</a:t>
            </a:r>
            <a:r>
              <a:rPr kumimoji="1" lang="en-US" altLang="zh-CN" dirty="0"/>
              <a:t>P</a:t>
            </a:r>
          </a:p>
          <a:p>
            <a:r>
              <a:rPr kumimoji="1" lang="zh-CN" altLang="en-US" dirty="0"/>
              <a:t>时间轴异常</a:t>
            </a:r>
            <a:r>
              <a:rPr kumimoji="1" lang="en-US" altLang="zh-CN" dirty="0"/>
              <a:t>icon</a:t>
            </a:r>
            <a:r>
              <a:rPr kumimoji="1" lang="zh-CN" altLang="en-US" dirty="0"/>
              <a:t>大小参考下页</a:t>
            </a:r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6715F9-90ED-D146-A2E5-D620AD29C9F1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564469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异常</a:t>
            </a:r>
            <a:r>
              <a:rPr kumimoji="1" lang="en-US" altLang="zh-CN" dirty="0"/>
              <a:t>icon</a:t>
            </a:r>
            <a:r>
              <a:rPr kumimoji="1" lang="zh-CN" altLang="en-US" dirty="0"/>
              <a:t>的大小参考本页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6715F9-90ED-D146-A2E5-D620AD29C9F1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898957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①</a:t>
            </a:r>
            <a:r>
              <a:rPr kumimoji="1" lang="zh-CN" altLang="en-US" dirty="0"/>
              <a:t>紧急程度</a:t>
            </a:r>
            <a:r>
              <a:rPr kumimoji="1" lang="en-US" altLang="zh-CN" dirty="0"/>
              <a:t>icon</a:t>
            </a:r>
            <a:r>
              <a:rPr kumimoji="1" lang="zh-CN" altLang="en-US" dirty="0"/>
              <a:t>调小，参考下页</a:t>
            </a:r>
            <a:endParaRPr kumimoji="1" lang="en-US" altLang="zh-CN" dirty="0"/>
          </a:p>
          <a:p>
            <a:r>
              <a:rPr kumimoji="1" lang="en-US" altLang="zh-CN" dirty="0"/>
              <a:t>②</a:t>
            </a:r>
            <a:r>
              <a:rPr kumimoji="1" lang="zh-CN" altLang="en-US" dirty="0"/>
              <a:t>异常</a:t>
            </a:r>
            <a:r>
              <a:rPr kumimoji="1" lang="en-US" altLang="zh-CN" dirty="0"/>
              <a:t>icon</a:t>
            </a:r>
            <a:r>
              <a:rPr kumimoji="1" lang="zh-CN" altLang="en-US" dirty="0"/>
              <a:t>调小，参考下页</a:t>
            </a:r>
            <a:endParaRPr kumimoji="1"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/>
              <a:t>③</a:t>
            </a:r>
            <a:r>
              <a:rPr kumimoji="1" lang="zh-CN" altLang="en-US" dirty="0"/>
              <a:t>箱型、箱重列默认宽度较窄，调整为前后各留</a:t>
            </a:r>
            <a:r>
              <a:rPr kumimoji="1" lang="en-US" altLang="zh-CN" dirty="0"/>
              <a:t>1</a:t>
            </a:r>
            <a:r>
              <a:rPr kumimoji="1" lang="zh-CN" altLang="en-US" dirty="0"/>
              <a:t>个字符的距离</a:t>
            </a:r>
            <a:endParaRPr kumimoji="1"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/>
              <a:t>④</a:t>
            </a:r>
            <a:r>
              <a:rPr kumimoji="1" lang="zh-CN" altLang="en-US" dirty="0"/>
              <a:t>倒计时、海放、码头费、</a:t>
            </a:r>
            <a:r>
              <a:rPr kumimoji="1" lang="en-US" altLang="zh-CN" dirty="0"/>
              <a:t>AVA</a:t>
            </a:r>
            <a:r>
              <a:rPr kumimoji="1" lang="zh-CN" altLang="en-US" dirty="0"/>
              <a:t>单元格内容居中显示</a:t>
            </a:r>
            <a:endParaRPr kumimoji="1" lang="en-US" altLang="zh-CN" dirty="0"/>
          </a:p>
          <a:p>
            <a:r>
              <a:rPr kumimoji="1" lang="en-US" altLang="zh-CN" dirty="0"/>
              <a:t>⑤</a:t>
            </a:r>
            <a:r>
              <a:rPr kumimoji="1" lang="zh-CN" altLang="en-US" dirty="0"/>
              <a:t>海放、码头费、</a:t>
            </a:r>
            <a:r>
              <a:rPr kumimoji="1" lang="en-US" altLang="zh-CN" dirty="0"/>
              <a:t>AVA</a:t>
            </a:r>
            <a:r>
              <a:rPr kumimoji="1" lang="zh-CN" altLang="en-US" dirty="0"/>
              <a:t>列宽默认等宽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6715F9-90ED-D146-A2E5-D620AD29C9F1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390948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本页为上页部分修改参考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6715F9-90ED-D146-A2E5-D620AD29C9F1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219872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A6CE69-B749-6376-1BF8-1DFC8C8B08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E380A58-5F32-67E1-A85C-6B2E74410D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5F9F423-9E53-0855-A350-45590DAC63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15009-722D-0F45-AE3E-D63C0281E64A}" type="datetimeFigureOut">
              <a:rPr kumimoji="1" lang="zh-CN" altLang="en-US" smtClean="0"/>
              <a:t>2022/5/11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3277CBA-0702-7E06-0357-4889F94BA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B68B86E-063C-80DB-B236-22572278B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614EF5-AEAA-F340-AA20-1B6832762E0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442716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1FBFE46-F16A-49E2-AAED-EA6DA763A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DF17457-2E13-DD18-0BBC-272F1A50D2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A92CB7B-6D5C-6D9C-0421-6C3C48F0F2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15009-722D-0F45-AE3E-D63C0281E64A}" type="datetimeFigureOut">
              <a:rPr kumimoji="1" lang="zh-CN" altLang="en-US" smtClean="0"/>
              <a:t>2022/5/11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C500BE7-5C20-52BA-1B3A-30A763A1C9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86BB00C-8C5F-9DF2-F1CA-9DE5A0F87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614EF5-AEAA-F340-AA20-1B6832762E0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213305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6D4F74A5-FD1C-C71E-1946-BE096A51F55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B182650-BD79-BE97-67F8-CB5E1BB078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60F04FD-AC6A-30E5-DF7D-47822DCC10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15009-722D-0F45-AE3E-D63C0281E64A}" type="datetimeFigureOut">
              <a:rPr kumimoji="1" lang="zh-CN" altLang="en-US" smtClean="0"/>
              <a:t>2022/5/11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015DA24-0431-4F4D-7AED-B93C641FD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E5AD417-871E-8B0B-D0EB-D925E293A0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614EF5-AEAA-F340-AA20-1B6832762E0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379244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C3FD674-7602-D764-7916-639BE4B407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736A502-DAB9-C366-F3CC-F6997AB2EC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3509C03-144E-7F28-246C-5F943AD35D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15009-722D-0F45-AE3E-D63C0281E64A}" type="datetimeFigureOut">
              <a:rPr kumimoji="1" lang="zh-CN" altLang="en-US" smtClean="0"/>
              <a:t>2022/5/11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7433949-CCAB-5403-B48B-D71B444E1F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4EC4C02-46FC-ACF0-2807-8E75C04A5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614EF5-AEAA-F340-AA20-1B6832762E0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009697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DEDD97-BD55-ECD9-42D4-E653482675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8077F80-54C8-2863-6F6C-45906089E6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9CB2A42-5C67-C45D-9017-DB949EA54A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15009-722D-0F45-AE3E-D63C0281E64A}" type="datetimeFigureOut">
              <a:rPr kumimoji="1" lang="zh-CN" altLang="en-US" smtClean="0"/>
              <a:t>2022/5/11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E7331F7-A998-65F9-EB4A-0384EEC4EA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9CF4785-C5E0-AB0D-7D09-B41D5F519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614EF5-AEAA-F340-AA20-1B6832762E0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136631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B76FB2-A63C-BBF3-0B09-F457D2C16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D2D99B6-6B76-5EB2-C904-D7F9A979CE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9C0CFD5-223D-7197-01F7-5583395529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75E2AAC-0F82-4271-411D-DBD3E68465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15009-722D-0F45-AE3E-D63C0281E64A}" type="datetimeFigureOut">
              <a:rPr kumimoji="1" lang="zh-CN" altLang="en-US" smtClean="0"/>
              <a:t>2022/5/11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CDA061D-FD72-282E-39FE-61BFDA64E5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A281467-CF7B-3A1A-5CE8-4AADA1D72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614EF5-AEAA-F340-AA20-1B6832762E0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641046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D5C084-0831-754A-C8FC-FD13EA2F12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06F0EC2-C680-DB24-3A77-7A1BAB6D04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AC359FB-280E-6616-75F5-A3C8CC1F12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22BFDFED-0FC4-9675-FFB8-A3243E0AAF3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79EFA36C-1464-DA8B-328B-90E84BB7326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FF91D417-3822-3BFA-B0B6-63D6423E44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15009-722D-0F45-AE3E-D63C0281E64A}" type="datetimeFigureOut">
              <a:rPr kumimoji="1" lang="zh-CN" altLang="en-US" smtClean="0"/>
              <a:t>2022/5/11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236AEF1A-66EA-50EF-BFF8-3884ECC76F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D107F12A-78C5-1C85-DA63-12BF31F65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614EF5-AEAA-F340-AA20-1B6832762E0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05774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E811742-CE5A-3A62-2329-FA54B20B5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3F45D332-F6F8-246B-0509-5639BBBF3D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15009-722D-0F45-AE3E-D63C0281E64A}" type="datetimeFigureOut">
              <a:rPr kumimoji="1" lang="zh-CN" altLang="en-US" smtClean="0"/>
              <a:t>2022/5/11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0EF9C77-2BD4-764B-5A87-B60F7BB2A1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563F353-9642-83BD-6A44-2D95D09DEF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614EF5-AEAA-F340-AA20-1B6832762E0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732880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E968342-4034-83F8-5AB9-46D6389FBC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15009-722D-0F45-AE3E-D63C0281E64A}" type="datetimeFigureOut">
              <a:rPr kumimoji="1" lang="zh-CN" altLang="en-US" smtClean="0"/>
              <a:t>2022/5/11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6B7CA59-6BEC-799C-18BC-A217B0618E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4E8F1BA-D5AA-44FB-D9DE-A43B3AD490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614EF5-AEAA-F340-AA20-1B6832762E0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457224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7791F9-03DF-1076-16B6-EDEE80A62A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33C53BF-F2FB-0276-ABF4-842D1A5D92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5F9FF8C-25D9-8DFA-A704-84B21C54CF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08F640C-F992-2868-920C-18261B00BD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15009-722D-0F45-AE3E-D63C0281E64A}" type="datetimeFigureOut">
              <a:rPr kumimoji="1" lang="zh-CN" altLang="en-US" smtClean="0"/>
              <a:t>2022/5/11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D21EF5D-FCEF-6DE3-3D6E-104E098CD2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EC7784C-35AE-9124-7362-CA5BD430F5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614EF5-AEAA-F340-AA20-1B6832762E0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119138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2D036BE-C2A0-2F34-F753-9CDC5AEF59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2879AE96-EC29-8747-C2D1-3D449F56E75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FA387A9-B510-B3F0-1CC1-2632437B0B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C82746F-B994-7651-F8CB-34918323C2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15009-722D-0F45-AE3E-D63C0281E64A}" type="datetimeFigureOut">
              <a:rPr kumimoji="1" lang="zh-CN" altLang="en-US" smtClean="0"/>
              <a:t>2022/5/11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F4E0E5E-D808-1ECE-D39A-BD0C198386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A94DF17-D432-477A-239F-AFABB6ADE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614EF5-AEAA-F340-AA20-1B6832762E0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867105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F8E77955-3791-6587-34F6-63FA1C5982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82EFE16-5DFA-D55D-2594-1A1FC3E213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D0A6D06-7F67-C519-C8C9-1A25E7BC67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D15009-722D-0F45-AE3E-D63C0281E64A}" type="datetimeFigureOut">
              <a:rPr kumimoji="1" lang="zh-CN" altLang="en-US" smtClean="0"/>
              <a:t>2022/5/11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111823C-F8D0-8250-C2EA-83436301C1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5C48D31-AAD1-0BA1-647A-A59529A802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614EF5-AEAA-F340-AA20-1B6832762E0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578003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svg"/><Relationship Id="rId10" Type="http://schemas.openxmlformats.org/officeDocument/2006/relationships/image" Target="../media/image8.sv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106C9DA-286C-7B5E-D3D0-562218D7D2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3752" y="1483106"/>
            <a:ext cx="4605528" cy="742558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7F0FE5BE-4308-56C4-1233-5DF67BD093D2}"/>
              </a:ext>
            </a:extLst>
          </p:cNvPr>
          <p:cNvSpPr/>
          <p:nvPr/>
        </p:nvSpPr>
        <p:spPr>
          <a:xfrm>
            <a:off x="3170197" y="1483106"/>
            <a:ext cx="1828099" cy="84861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5" name="图形 4" descr="重复">
            <a:extLst>
              <a:ext uri="{FF2B5EF4-FFF2-40B4-BE49-F238E27FC236}">
                <a16:creationId xmlns:a16="http://schemas.microsoft.com/office/drawing/2014/main" id="{92A19D2F-40DA-834A-BC22-2A8A6FE222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61960" y="1680649"/>
            <a:ext cx="347472" cy="347472"/>
          </a:xfrm>
          <a:prstGeom prst="rect">
            <a:avLst/>
          </a:prstGeom>
        </p:spPr>
      </p:pic>
      <p:pic>
        <p:nvPicPr>
          <p:cNvPr id="9" name="图形 8" descr="衬衫">
            <a:extLst>
              <a:ext uri="{FF2B5EF4-FFF2-40B4-BE49-F238E27FC236}">
                <a16:creationId xmlns:a16="http://schemas.microsoft.com/office/drawing/2014/main" id="{BCAB0F07-5731-7610-746F-9E766C644D4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428253" y="1680649"/>
            <a:ext cx="347472" cy="347472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0B7A9F8C-B7DE-02EC-9EF8-E06C4D948E40}"/>
              </a:ext>
            </a:extLst>
          </p:cNvPr>
          <p:cNvSpPr txBox="1"/>
          <p:nvPr/>
        </p:nvSpPr>
        <p:spPr>
          <a:xfrm>
            <a:off x="7671079" y="5578348"/>
            <a:ext cx="27443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700" dirty="0">
                <a:solidFill>
                  <a:schemeClr val="bg1">
                    <a:lumMod val="65000"/>
                  </a:schemeClr>
                </a:solidFill>
                <a:latin typeface="SimHei" panose="02010609060101010101" pitchFamily="49" charset="-122"/>
                <a:ea typeface="SimHei" panose="02010609060101010101" pitchFamily="49" charset="-122"/>
                <a:cs typeface="Arial" panose="020B0604020202020204" pitchFamily="34" charset="0"/>
              </a:rPr>
              <a:t>√</a:t>
            </a:r>
            <a:endParaRPr kumimoji="1" lang="zh-CN" altLang="en-US" sz="700" dirty="0">
              <a:solidFill>
                <a:schemeClr val="bg1">
                  <a:lumMod val="65000"/>
                </a:schemeClr>
              </a:solidFill>
              <a:latin typeface="SimHei" panose="02010609060101010101" pitchFamily="49" charset="-122"/>
              <a:ea typeface="SimHei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7653A30-0FD8-2736-575D-DD16056FE713}"/>
              </a:ext>
            </a:extLst>
          </p:cNvPr>
          <p:cNvSpPr txBox="1"/>
          <p:nvPr/>
        </p:nvSpPr>
        <p:spPr>
          <a:xfrm>
            <a:off x="7214912" y="2116276"/>
            <a:ext cx="75464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800" spc="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主题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AF50C8A2-8357-6522-21EB-693E7B7755A0}"/>
              </a:ext>
            </a:extLst>
          </p:cNvPr>
          <p:cNvSpPr txBox="1"/>
          <p:nvPr/>
        </p:nvSpPr>
        <p:spPr>
          <a:xfrm>
            <a:off x="7858373" y="2116276"/>
            <a:ext cx="75464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800" spc="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刷新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59F82AEA-B0F9-BDB4-0667-98047437182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99280" y="2698188"/>
            <a:ext cx="1270000" cy="558800"/>
          </a:xfrm>
          <a:prstGeom prst="rect">
            <a:avLst/>
          </a:prstGeom>
        </p:spPr>
      </p:pic>
      <p:grpSp>
        <p:nvGrpSpPr>
          <p:cNvPr id="20" name="组合 19">
            <a:extLst>
              <a:ext uri="{FF2B5EF4-FFF2-40B4-BE49-F238E27FC236}">
                <a16:creationId xmlns:a16="http://schemas.microsoft.com/office/drawing/2014/main" id="{1B52E397-4B76-8B4F-2F09-EA5EACBA9570}"/>
              </a:ext>
            </a:extLst>
          </p:cNvPr>
          <p:cNvGrpSpPr/>
          <p:nvPr/>
        </p:nvGrpSpPr>
        <p:grpSpPr>
          <a:xfrm>
            <a:off x="7454485" y="2746095"/>
            <a:ext cx="1030146" cy="238830"/>
            <a:chOff x="7454485" y="2746095"/>
            <a:chExt cx="1030146" cy="238830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A8EC249C-9D4F-106D-48AD-729320B4F9C7}"/>
                </a:ext>
              </a:extLst>
            </p:cNvPr>
            <p:cNvSpPr/>
            <p:nvPr/>
          </p:nvSpPr>
          <p:spPr>
            <a:xfrm>
              <a:off x="7454485" y="2746095"/>
              <a:ext cx="1030146" cy="231493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02950AE1-E484-5279-D70E-7184D79BD362}"/>
                </a:ext>
              </a:extLst>
            </p:cNvPr>
            <p:cNvSpPr txBox="1"/>
            <p:nvPr/>
          </p:nvSpPr>
          <p:spPr>
            <a:xfrm>
              <a:off x="7715832" y="2769481"/>
              <a:ext cx="75464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800" spc="1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重置</a:t>
              </a:r>
            </a:p>
          </p:txBody>
        </p:sp>
        <p:pic>
          <p:nvPicPr>
            <p:cNvPr id="19" name="图形 18" descr="大油漆刷">
              <a:extLst>
                <a:ext uri="{FF2B5EF4-FFF2-40B4-BE49-F238E27FC236}">
                  <a16:creationId xmlns:a16="http://schemas.microsoft.com/office/drawing/2014/main" id="{524C3AC9-71E8-9E24-449D-14A2D190CCB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592235" y="2762380"/>
              <a:ext cx="192058" cy="192058"/>
            </a:xfrm>
            <a:prstGeom prst="rect">
              <a:avLst/>
            </a:prstGeom>
          </p:spPr>
        </p:pic>
      </p:grpSp>
      <p:pic>
        <p:nvPicPr>
          <p:cNvPr id="21" name="图片 20">
            <a:extLst>
              <a:ext uri="{FF2B5EF4-FFF2-40B4-BE49-F238E27FC236}">
                <a16:creationId xmlns:a16="http://schemas.microsoft.com/office/drawing/2014/main" id="{80AC589E-9171-F090-5863-E6CDFD95D8FF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90352" r="90784" b="5636"/>
          <a:stretch/>
        </p:blipFill>
        <p:spPr>
          <a:xfrm>
            <a:off x="4436473" y="3623456"/>
            <a:ext cx="1267759" cy="300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6767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>
            <a:extLst>
              <a:ext uri="{FF2B5EF4-FFF2-40B4-BE49-F238E27FC236}">
                <a16:creationId xmlns:a16="http://schemas.microsoft.com/office/drawing/2014/main" id="{CB753FD9-903B-362C-583A-3C2F7E61306A}"/>
              </a:ext>
            </a:extLst>
          </p:cNvPr>
          <p:cNvGrpSpPr/>
          <p:nvPr/>
        </p:nvGrpSpPr>
        <p:grpSpPr>
          <a:xfrm>
            <a:off x="-7957" y="0"/>
            <a:ext cx="12207914" cy="6989619"/>
            <a:chOff x="-7957" y="0"/>
            <a:chExt cx="12207914" cy="6989619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A9E879AA-5DD1-576C-3994-5569762CF4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1899" b="94637"/>
            <a:stretch/>
          </p:blipFill>
          <p:spPr>
            <a:xfrm>
              <a:off x="0" y="0"/>
              <a:ext cx="12192000" cy="6768790"/>
            </a:xfrm>
            <a:prstGeom prst="rect">
              <a:avLst/>
            </a:prstGeom>
          </p:spPr>
        </p:pic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3CF24D81-DDB0-7F99-6144-E294BE49AE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7721" r="41804"/>
            <a:stretch/>
          </p:blipFill>
          <p:spPr>
            <a:xfrm>
              <a:off x="3350259" y="486137"/>
              <a:ext cx="3599582" cy="6481486"/>
            </a:xfrm>
            <a:prstGeom prst="rect">
              <a:avLst/>
            </a:prstGeom>
          </p:spPr>
        </p:pic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50AE040D-A538-786C-9901-768157480EA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8196"/>
            <a:stretch/>
          </p:blipFill>
          <p:spPr>
            <a:xfrm>
              <a:off x="7064036" y="486137"/>
              <a:ext cx="4937746" cy="6481486"/>
            </a:xfrm>
            <a:prstGeom prst="rect">
              <a:avLst/>
            </a:prstGeom>
          </p:spPr>
        </p:pic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94192BDF-C863-E12F-BBF3-9A0835A42DFF}"/>
                </a:ext>
              </a:extLst>
            </p:cNvPr>
            <p:cNvGrpSpPr/>
            <p:nvPr/>
          </p:nvGrpSpPr>
          <p:grpSpPr>
            <a:xfrm>
              <a:off x="-7957" y="876549"/>
              <a:ext cx="3244021" cy="6035318"/>
              <a:chOff x="0" y="830265"/>
              <a:chExt cx="3379808" cy="6287943"/>
            </a:xfrm>
          </p:grpSpPr>
          <p:pic>
            <p:nvPicPr>
              <p:cNvPr id="2" name="图片 1">
                <a:extLst>
                  <a:ext uri="{FF2B5EF4-FFF2-40B4-BE49-F238E27FC236}">
                    <a16:creationId xmlns:a16="http://schemas.microsoft.com/office/drawing/2014/main" id="{C40DD044-4CCA-CF9B-2A88-1CB146262CB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6012" r="72278"/>
              <a:stretch/>
            </p:blipFill>
            <p:spPr>
              <a:xfrm>
                <a:off x="0" y="830265"/>
                <a:ext cx="3379808" cy="6287943"/>
              </a:xfrm>
              <a:prstGeom prst="rect">
                <a:avLst/>
              </a:prstGeom>
            </p:spPr>
          </p:pic>
          <p:pic>
            <p:nvPicPr>
              <p:cNvPr id="5" name="图片 4">
                <a:extLst>
                  <a:ext uri="{FF2B5EF4-FFF2-40B4-BE49-F238E27FC236}">
                    <a16:creationId xmlns:a16="http://schemas.microsoft.com/office/drawing/2014/main" id="{A05CF579-CC8C-F660-9AFD-B941FFC039A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80940" r="72278" b="9725"/>
              <a:stretch/>
            </p:blipFill>
            <p:spPr>
              <a:xfrm>
                <a:off x="0" y="6244030"/>
                <a:ext cx="3379808" cy="624566"/>
              </a:xfrm>
              <a:prstGeom prst="rect">
                <a:avLst/>
              </a:prstGeom>
            </p:spPr>
          </p:pic>
        </p:grpSp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EF7B4119-F906-5564-B53E-262B3209A6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73523" b="94363"/>
            <a:stretch/>
          </p:blipFill>
          <p:spPr>
            <a:xfrm>
              <a:off x="0" y="185197"/>
              <a:ext cx="3228109" cy="377139"/>
            </a:xfrm>
            <a:prstGeom prst="rect">
              <a:avLst/>
            </a:prstGeom>
          </p:spPr>
        </p:pic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6ECB6155-231C-82FD-BB9A-54E732603909}"/>
                </a:ext>
              </a:extLst>
            </p:cNvPr>
            <p:cNvSpPr txBox="1"/>
            <p:nvPr/>
          </p:nvSpPr>
          <p:spPr>
            <a:xfrm>
              <a:off x="2473463" y="606145"/>
              <a:ext cx="75464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800" spc="100" dirty="0">
                  <a:solidFill>
                    <a:srgbClr val="0070C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重置查询号</a:t>
              </a:r>
            </a:p>
          </p:txBody>
        </p:sp>
        <p:pic>
          <p:nvPicPr>
            <p:cNvPr id="14" name="图形 13" descr="大油漆刷">
              <a:extLst>
                <a:ext uri="{FF2B5EF4-FFF2-40B4-BE49-F238E27FC236}">
                  <a16:creationId xmlns:a16="http://schemas.microsoft.com/office/drawing/2014/main" id="{6683FF0F-BCF6-0D03-713F-0654EA8507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311675" y="628141"/>
              <a:ext cx="171878" cy="171878"/>
            </a:xfrm>
            <a:prstGeom prst="rect">
              <a:avLst/>
            </a:prstGeom>
          </p:spPr>
        </p:pic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1E389310-DD3B-225D-4D69-297177FDE5C5}"/>
                </a:ext>
              </a:extLst>
            </p:cNvPr>
            <p:cNvSpPr txBox="1"/>
            <p:nvPr/>
          </p:nvSpPr>
          <p:spPr>
            <a:xfrm>
              <a:off x="-7957" y="606145"/>
              <a:ext cx="75464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800" spc="100" dirty="0">
                  <a:solidFill>
                    <a:schemeClr val="bg1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输入查询号</a:t>
              </a:r>
            </a:p>
          </p:txBody>
        </p:sp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D63FE693-AB45-B708-397D-A5A6335702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95257"/>
            <a:stretch/>
          </p:blipFill>
          <p:spPr>
            <a:xfrm>
              <a:off x="-7957" y="6672283"/>
              <a:ext cx="12207914" cy="31733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893055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7D3E2B8-4479-BA9D-D8B1-8A6052BE9E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3919"/>
            <a:ext cx="12192000" cy="6690161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1B027E85-0D58-A766-2510-54309ED1A908}"/>
              </a:ext>
            </a:extLst>
          </p:cNvPr>
          <p:cNvSpPr/>
          <p:nvPr/>
        </p:nvSpPr>
        <p:spPr>
          <a:xfrm>
            <a:off x="3380510" y="770768"/>
            <a:ext cx="1662546" cy="3643746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B817B4B-D6A6-A1B4-E611-C42E50909EFC}"/>
              </a:ext>
            </a:extLst>
          </p:cNvPr>
          <p:cNvSpPr/>
          <p:nvPr/>
        </p:nvSpPr>
        <p:spPr>
          <a:xfrm>
            <a:off x="8617527" y="443345"/>
            <a:ext cx="1662545" cy="3643746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3371B14-5076-1BDE-89FD-5B34D112CADC}"/>
              </a:ext>
            </a:extLst>
          </p:cNvPr>
          <p:cNvSpPr/>
          <p:nvPr/>
        </p:nvSpPr>
        <p:spPr>
          <a:xfrm>
            <a:off x="11258485" y="443345"/>
            <a:ext cx="825486" cy="3643746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B4F9ECA-C263-5437-FFC7-5C0F58F7C395}"/>
              </a:ext>
            </a:extLst>
          </p:cNvPr>
          <p:cNvSpPr/>
          <p:nvPr/>
        </p:nvSpPr>
        <p:spPr>
          <a:xfrm>
            <a:off x="7187878" y="443345"/>
            <a:ext cx="1321620" cy="3643746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A9043C6-0DDC-C3A2-E31C-3763BFDFDEB3}"/>
              </a:ext>
            </a:extLst>
          </p:cNvPr>
          <p:cNvSpPr txBox="1"/>
          <p:nvPr/>
        </p:nvSpPr>
        <p:spPr>
          <a:xfrm>
            <a:off x="3966358" y="4738255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①</a:t>
            </a:r>
            <a:endParaRPr kumimoji="1"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0F47F92-39C2-4FD7-5BB8-995661A89163}"/>
              </a:ext>
            </a:extLst>
          </p:cNvPr>
          <p:cNvSpPr txBox="1"/>
          <p:nvPr/>
        </p:nvSpPr>
        <p:spPr>
          <a:xfrm>
            <a:off x="7735272" y="4261851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②</a:t>
            </a:r>
            <a:endParaRPr kumimoji="1"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2A50732-D30E-B303-9787-3ACF2C211343}"/>
              </a:ext>
            </a:extLst>
          </p:cNvPr>
          <p:cNvSpPr txBox="1"/>
          <p:nvPr/>
        </p:nvSpPr>
        <p:spPr>
          <a:xfrm>
            <a:off x="9241050" y="4261851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③</a:t>
            </a:r>
            <a:endParaRPr kumimoji="1"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C4E6E7C-DD78-7C1A-713B-0BA023DBF8CE}"/>
              </a:ext>
            </a:extLst>
          </p:cNvPr>
          <p:cNvSpPr txBox="1"/>
          <p:nvPr/>
        </p:nvSpPr>
        <p:spPr>
          <a:xfrm>
            <a:off x="11463479" y="4282038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④</a:t>
            </a:r>
            <a:endParaRPr kumimoji="1"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512B564-45ED-2557-12FB-4F9B8C4EB9F4}"/>
              </a:ext>
            </a:extLst>
          </p:cNvPr>
          <p:cNvSpPr/>
          <p:nvPr/>
        </p:nvSpPr>
        <p:spPr>
          <a:xfrm>
            <a:off x="0" y="457200"/>
            <a:ext cx="3380510" cy="125284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970554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FE27DAE-F15D-B6DE-4628-673FEEEE91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52" y="0"/>
            <a:ext cx="119734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4870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6897733-63FF-5619-F2FE-9373AF6372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8863"/>
            <a:ext cx="12192000" cy="6660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3018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A7110D7-EF30-5279-2443-55EB634C5F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6062"/>
          <a:stretch/>
        </p:blipFill>
        <p:spPr>
          <a:xfrm>
            <a:off x="8054236" y="49086"/>
            <a:ext cx="4137764" cy="6759828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C60FCE5D-7338-0F6C-6579-E990ADE306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9950" t="9128" r="5775"/>
          <a:stretch/>
        </p:blipFill>
        <p:spPr>
          <a:xfrm>
            <a:off x="9592056" y="666122"/>
            <a:ext cx="521208" cy="6142792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6FA15102-014F-F628-A987-5AFF5E877F6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583" t="38051" r="86917" b="58041"/>
          <a:stretch/>
        </p:blipFill>
        <p:spPr>
          <a:xfrm>
            <a:off x="9878412" y="1597274"/>
            <a:ext cx="205545" cy="178139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BC1DDA8D-B1E0-DDBF-7B9A-27E7456A719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583" t="38051" r="86917" b="58041"/>
          <a:stretch/>
        </p:blipFill>
        <p:spPr>
          <a:xfrm>
            <a:off x="9878412" y="1325432"/>
            <a:ext cx="205545" cy="178139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87291AFD-DA7A-161A-A7F6-163C8AB8D24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583" t="38051" r="86917" b="58041"/>
          <a:stretch/>
        </p:blipFill>
        <p:spPr>
          <a:xfrm>
            <a:off x="9878412" y="1053590"/>
            <a:ext cx="205545" cy="178139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A1A2E67A-A2E5-F12D-A164-0B905A196594}"/>
              </a:ext>
            </a:extLst>
          </p:cNvPr>
          <p:cNvSpPr/>
          <p:nvPr/>
        </p:nvSpPr>
        <p:spPr>
          <a:xfrm>
            <a:off x="9813942" y="658288"/>
            <a:ext cx="362712" cy="296744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077151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C5C9F91-1D93-516F-45FC-AC48B2CE58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0164"/>
            <a:ext cx="12192000" cy="6697671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DF5B0227-D0F7-B97D-DF8D-404ACB6FA4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635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3652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A7110D7-EF30-5279-2443-55EB634C5F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3835"/>
          <a:stretch/>
        </p:blipFill>
        <p:spPr>
          <a:xfrm>
            <a:off x="0" y="49086"/>
            <a:ext cx="8066762" cy="6759828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D3EE2E8F-790C-C646-E1BB-02EAAD7F43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83" t="16258" r="90334" b="13101"/>
          <a:stretch/>
        </p:blipFill>
        <p:spPr>
          <a:xfrm>
            <a:off x="1137920" y="1144575"/>
            <a:ext cx="619760" cy="47752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B889B6F2-9EFA-C016-ADFE-0492896852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583" t="38051" r="86917" b="58041"/>
          <a:stretch/>
        </p:blipFill>
        <p:spPr>
          <a:xfrm>
            <a:off x="1345028" y="2658871"/>
            <a:ext cx="205545" cy="17813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28D2DE8-507F-E095-4461-189024EF48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583" t="38051" r="86917" b="58041"/>
          <a:stretch/>
        </p:blipFill>
        <p:spPr>
          <a:xfrm>
            <a:off x="1345028" y="3214455"/>
            <a:ext cx="205545" cy="17813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69EBCB6-F345-DDBB-0211-D082508381B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583" t="38051" r="86917" b="58041"/>
          <a:stretch/>
        </p:blipFill>
        <p:spPr>
          <a:xfrm>
            <a:off x="1345028" y="3522015"/>
            <a:ext cx="205545" cy="17813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EA8FD42-DFCC-1A50-96EC-DD05037978F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583" t="38051" r="86917" b="58041"/>
          <a:stretch/>
        </p:blipFill>
        <p:spPr>
          <a:xfrm>
            <a:off x="1345028" y="1811696"/>
            <a:ext cx="205545" cy="17813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C3833E4-4F0E-1C75-8E0C-208A970E6B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583" t="38051" r="86917" b="58041"/>
          <a:stretch/>
        </p:blipFill>
        <p:spPr>
          <a:xfrm>
            <a:off x="1345028" y="1230078"/>
            <a:ext cx="205545" cy="178139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C947DB35-4C4C-408C-AE69-A1596CBE257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350" t="12444" r="82366" b="83917"/>
          <a:stretch/>
        </p:blipFill>
        <p:spPr>
          <a:xfrm>
            <a:off x="1285212" y="913325"/>
            <a:ext cx="373314" cy="22933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9E1F92F0-8B38-5B85-8732-C388CAD3B4C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583" t="12650" r="86833" b="83714"/>
          <a:stretch/>
        </p:blipFill>
        <p:spPr>
          <a:xfrm>
            <a:off x="1333647" y="952286"/>
            <a:ext cx="228305" cy="178140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31BF2080-5664-2B27-924A-F4028DECD2A9}"/>
              </a:ext>
            </a:extLst>
          </p:cNvPr>
          <p:cNvSpPr/>
          <p:nvPr/>
        </p:nvSpPr>
        <p:spPr>
          <a:xfrm>
            <a:off x="1137921" y="898726"/>
            <a:ext cx="619760" cy="3643746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4A3655B7-116A-260D-EE1B-FE0E2F09C7C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108" t="24761" r="69156" b="69083"/>
          <a:stretch/>
        </p:blipFill>
        <p:spPr>
          <a:xfrm>
            <a:off x="717630" y="3792690"/>
            <a:ext cx="300941" cy="208345"/>
          </a:xfrm>
          <a:prstGeom prst="rect">
            <a:avLst/>
          </a:prstGeom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C134D8E0-5706-C327-0D25-C9C9321A2488}"/>
              </a:ext>
            </a:extLst>
          </p:cNvPr>
          <p:cNvSpPr/>
          <p:nvPr/>
        </p:nvSpPr>
        <p:spPr>
          <a:xfrm>
            <a:off x="717629" y="3522015"/>
            <a:ext cx="300942" cy="61157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077904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2931</TotalTime>
  <Words>302</Words>
  <Application>Microsoft Macintosh PowerPoint</Application>
  <PresentationFormat>宽屏</PresentationFormat>
  <Paragraphs>39</Paragraphs>
  <Slides>8</Slides>
  <Notes>8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4" baseType="lpstr">
      <vt:lpstr>等线</vt:lpstr>
      <vt:lpstr>等线 Light</vt:lpstr>
      <vt:lpstr>SimHei</vt:lpstr>
      <vt:lpstr>Microsoft YaHei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User</dc:creator>
  <cp:lastModifiedBy>Microsoft Office User</cp:lastModifiedBy>
  <cp:revision>14</cp:revision>
  <dcterms:created xsi:type="dcterms:W3CDTF">2022-05-09T01:03:37Z</dcterms:created>
  <dcterms:modified xsi:type="dcterms:W3CDTF">2022-05-11T02:52:34Z</dcterms:modified>
</cp:coreProperties>
</file>